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11" r:id="rId13"/>
    <p:sldId id="410" r:id="rId14"/>
    <p:sldId id="412" r:id="rId15"/>
    <p:sldId id="414" r:id="rId16"/>
    <p:sldId id="387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AE2"/>
    <a:srgbClr val="FF0091"/>
    <a:srgbClr val="F7F7F5"/>
    <a:srgbClr val="87D2EB"/>
    <a:srgbClr val="FF62BD"/>
    <a:srgbClr val="2B2B29"/>
    <a:srgbClr val="EC53A9"/>
    <a:srgbClr val="E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2"/>
    <p:restoredTop sz="94501"/>
  </p:normalViewPr>
  <p:slideViewPr>
    <p:cSldViewPr snapToGrid="0" snapToObjects="1">
      <p:cViewPr varScale="1">
        <p:scale>
          <a:sx n="74" d="100"/>
          <a:sy n="74" d="100"/>
        </p:scale>
        <p:origin x="4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68AF7-0736-5640-BCA0-11FA9E01AD6E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39F38-2ABD-8B43-9AAF-9943C0608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3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5F2DB-B5D6-D84C-9BD3-568B01C9F4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8FB4-2C5D-E547-8AC5-98B9E91E0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A7742-9715-574D-8AFB-BEFC19069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890F-D954-9642-9DA8-8C441658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81480-B6D1-3F42-9AB6-F30E1A33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BAB3-C56A-BF4A-80D3-A9FB42A3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7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29F5-C0AE-AA4C-9DF9-07F59BB5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74300-9C13-A146-B55E-97D56D071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8324E-9A98-F742-B257-934B69FD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10373-F17F-A44D-A352-27DEEDF2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86351-0575-F245-9CB3-B6E7BCE4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9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0F6135-BB3B-F143-B8D3-7B96C9FC9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4D796-A678-B144-BE03-21AAF369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02736-2485-B345-A39F-1066EE4F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CE06E-13B8-9F4D-8927-A1AF21D1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878EE-304B-B04B-8CED-CCCAF759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FC632-BAA3-DF4E-BEFE-D9CDD770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A0297-D7BE-B643-8105-3EFDBB825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C8380-898A-E144-B377-923027A4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3C13-AEB4-BB43-ABA2-42581424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B9FB1-B732-A24F-B3E9-F4BF66B3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6C19-D56F-F248-B41D-F1572714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AC139-54FE-D342-867E-98A80C0A6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15D5A-145B-8249-B588-3C06F930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E5E4-406D-CD40-A7D5-92CA3865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64B51-8803-D043-B95E-F7A501ED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7A2C-1342-234B-BE85-B90636D8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D8B12-7C52-A84A-9AF5-7DD7ACC55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E8316-CAC4-E347-88FE-6BF2A4CCD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BD2A7-3F4C-654B-842A-019F73126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7ACB1-9BD3-204D-A313-275BD6E3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3D98D-158A-DD48-802E-CF3375C4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0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6A70-89EA-1044-A34E-344E7F17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7DD5B-F341-E14F-BD20-70FBF6F6A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AB6B2-BA8C-F94C-A732-F02ADE9DF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8D1D7-6300-5D46-8BA7-D95168655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AF7E9-B961-C043-81FA-C7CAE1768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C8E47-BE7F-7E49-B8C7-88F5CDFB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3811BB-363F-6A4E-A429-309D6B96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14CF8-32A0-E044-A53B-4F1E25AC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7763-C900-D148-9CEF-BDCD0E0E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0D31C9-C8BC-E346-8D80-D05F6326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0018D-F265-FE41-BC44-74ED552A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DEA47-BEEE-DB42-B0A3-2A6B648A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C076B-54FF-8843-AFE4-7883BCEA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69AC3-2542-F845-B9AE-3E766B71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F563FD-F833-FF40-842A-87964B17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1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1B66-0B24-EE45-9AAD-B3695C72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B8180-10F3-3E42-BF93-11D1115E8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BCA34-69A7-8449-A9B3-2C1D3A730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6CF0D-389B-EB4C-998E-DE252C8FF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CDA4D-413A-5342-B1D0-73CB15E3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62FCE-89CD-2C4D-BC8A-8F62CE75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8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EB1E-E705-624E-8C70-64A92091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FA1F06-3B16-AF42-9751-5FC771FC9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6C100-9633-1C4F-97C1-230BCD3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CC664-1401-1146-97D2-BC213CD2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0B10C-014B-214F-A8AC-B3F7A9DA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E6AA6-053B-074C-9AB7-6F1C920A7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5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AEC84-D603-EE4D-9C7E-F60D01FE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4F11F-0189-7C41-84A2-C8D7FE451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98E1C-9DAB-4E47-9F45-D8F62A80B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9D9F-DF1B-0148-A518-F1DAC75057A7}" type="datetimeFigureOut">
              <a:rPr lang="en-US" smtClean="0"/>
              <a:t>11/7/18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73EAF-E344-4740-87ED-50C6324DB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B7E75-59C1-3D42-8A6A-C2AB1BE1F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CA87-623D-D84B-9CA6-4AAF90176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5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tFdW4YZZiU?t=1m17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meo.com/280445078#t=1255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3;&#10;&#13;&#10;Description automatically generated">
            <a:extLst>
              <a:ext uri="{FF2B5EF4-FFF2-40B4-BE49-F238E27FC236}">
                <a16:creationId xmlns:a16="http://schemas.microsoft.com/office/drawing/2014/main" id="{18D1A50A-1927-7447-974B-21F0548D1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9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4A7FEECC-985D-AD41-9451-DABF409E7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8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desk&#13;&#10;&#13;&#10;Description automatically generated">
            <a:extLst>
              <a:ext uri="{FF2B5EF4-FFF2-40B4-BE49-F238E27FC236}">
                <a16:creationId xmlns:a16="http://schemas.microsoft.com/office/drawing/2014/main" id="{8027401F-EFAC-2C4A-A5CF-037F43C3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1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816EBB2C-5141-3548-8638-1DDEF67FA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3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D1100-929A-3341-9F71-6C4E15494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6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7C3FA07E-C08F-5D43-A7A0-FDAEFE7CB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5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8D6311-0AC4-584D-A69A-EFDD9F17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26B98C-2EF0-A241-93CC-2B7968806698}"/>
              </a:ext>
            </a:extLst>
          </p:cNvPr>
          <p:cNvSpPr txBox="1"/>
          <p:nvPr/>
        </p:nvSpPr>
        <p:spPr>
          <a:xfrm>
            <a:off x="1584960" y="450837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See Microsoft CEO, Satya Nadella, highlight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Pickit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at Build</a:t>
            </a:r>
          </a:p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https://youtu.be/ftFdW4YZZiU?t=1m17s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Hear Microsoft Corporate VP, Gavriella Schuster, feature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Pickit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 her keynote at Inspire </a:t>
            </a:r>
          </a:p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https://vimeo.com/280445078#t=1255s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8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5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man&#13;&#10;&#13;&#10;Description automatically generated">
            <a:extLst>
              <a:ext uri="{FF2B5EF4-FFF2-40B4-BE49-F238E27FC236}">
                <a16:creationId xmlns:a16="http://schemas.microsoft.com/office/drawing/2014/main" id="{841D51A2-A58B-084D-AAE6-FBFDB707C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65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40A00-EA2A-3443-B51E-6A013A72D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building&#13;&#10;&#13;&#10;Description automatically generated">
            <a:extLst>
              <a:ext uri="{FF2B5EF4-FFF2-40B4-BE49-F238E27FC236}">
                <a16:creationId xmlns:a16="http://schemas.microsoft.com/office/drawing/2014/main" id="{AB4C7252-DCC1-D342-8649-6C0ECE460E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D3523-5AE1-7948-91C6-B4A19C483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9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smart phone&#13;&#10;&#13;&#10;Description automatically generated">
            <a:extLst>
              <a:ext uri="{FF2B5EF4-FFF2-40B4-BE49-F238E27FC236}">
                <a16:creationId xmlns:a16="http://schemas.microsoft.com/office/drawing/2014/main" id="{3DA55D06-A9FD-274D-A997-28EEAAA50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4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4920279-E0DD-D64E-AF55-076A76AA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4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43C84C30-5E30-B843-AA68-57455AAB8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3;&#10;&#13;&#10;Description automatically generated">
            <a:extLst>
              <a:ext uri="{FF2B5EF4-FFF2-40B4-BE49-F238E27FC236}">
                <a16:creationId xmlns:a16="http://schemas.microsoft.com/office/drawing/2014/main" id="{03657633-E296-F449-B5C8-F313669F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8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EAD87C4-F37D-3949-921C-D71734DCC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71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  <wetp:taskpane dockstate="right" visibility="0" width="0" row="0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4F3923D4-18F9-224E-959A-86BD2EC8DD08}">
  <we:reference id="wa104178141" version="3.10.0.152" store="en-US" storeType="OMEX"/>
  <we:alternateReferences>
    <we:reference id="wa104178141" version="3.10.0.152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3D00980-260F-2F46-89ED-972C2393488B}">
  <we:reference id="c7e20c49-4013-4d62-9115-29318e7d1c34" version="2.0.0.0" store="EXCatalog" storeType="EXCatalog"/>
  <we:alternateReferences/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E10C1308-0F2F-4ED5-8186-CC2AAD0B4050}">
  <we:reference id="e04f7931-d7d0-48f0-bb9a-e23c14c1c65c" version="3.10.0.54" store="EXCatalog" storeType="EXCatalog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</Words>
  <Application>Microsoft Macintosh PowerPoint</Application>
  <PresentationFormat>Widescreen</PresentationFormat>
  <Paragraphs>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Bergqvist</dc:creator>
  <cp:lastModifiedBy>Henrik Bergqvist</cp:lastModifiedBy>
  <cp:revision>4</cp:revision>
  <dcterms:created xsi:type="dcterms:W3CDTF">2018-11-06T20:05:36Z</dcterms:created>
  <dcterms:modified xsi:type="dcterms:W3CDTF">2018-11-07T13:11:02Z</dcterms:modified>
</cp:coreProperties>
</file>